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63" r:id="rId5"/>
    <p:sldId id="261" r:id="rId6"/>
    <p:sldId id="267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6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17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1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29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308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1181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16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33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17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9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17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29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87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64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4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93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24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9040D-F41F-4FDE-9A48-EE850C90040A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E57759-03F4-43A2-B3EA-219C0AD68A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5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B6192-3E1C-4AEB-B31B-24B1DA337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30880" y="431036"/>
            <a:ext cx="7766936" cy="1646302"/>
          </a:xfrm>
        </p:spPr>
        <p:txBody>
          <a:bodyPr/>
          <a:lstStyle/>
          <a:p>
            <a:r>
              <a:rPr lang="zh-TW" altLang="en-US" sz="6000" dirty="0"/>
              <a:t>攻略網站</a:t>
            </a:r>
            <a:br>
              <a:rPr lang="en-US" altLang="zh-TW" sz="6000" dirty="0"/>
            </a:br>
            <a:r>
              <a:rPr lang="en-US" altLang="zh-TW" sz="6000" dirty="0"/>
              <a:t>(</a:t>
            </a:r>
            <a:r>
              <a:rPr lang="zh-TW" altLang="en-US" sz="6000" dirty="0"/>
              <a:t>英雄聯盟</a:t>
            </a:r>
            <a:r>
              <a:rPr lang="en-US" altLang="zh-TW" sz="6000" dirty="0"/>
              <a:t>)</a:t>
            </a: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337BE8-36B4-4FD4-951B-A064C38B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267" y="4404742"/>
            <a:ext cx="7993843" cy="2221652"/>
          </a:xfrm>
        </p:spPr>
        <p:txBody>
          <a:bodyPr>
            <a:normAutofit/>
          </a:bodyPr>
          <a:lstStyle/>
          <a:p>
            <a:pPr algn="l"/>
            <a:r>
              <a:rPr lang="zh-TW" altLang="en-US" sz="3000" dirty="0"/>
              <a:t>班級</a:t>
            </a:r>
            <a:r>
              <a:rPr lang="en-US" altLang="zh-TW" sz="3000" dirty="0"/>
              <a:t>:</a:t>
            </a:r>
            <a:r>
              <a:rPr lang="zh-TW" altLang="en-US" sz="3000" dirty="0"/>
              <a:t> </a:t>
            </a:r>
            <a:r>
              <a:rPr lang="en-US" altLang="zh-TW" sz="3000" dirty="0"/>
              <a:t>EEIT73</a:t>
            </a:r>
            <a:r>
              <a:rPr lang="zh-TW" altLang="en-US" sz="3000" dirty="0"/>
              <a:t> </a:t>
            </a:r>
            <a:r>
              <a:rPr lang="en-US" altLang="zh-TW" sz="3000" dirty="0"/>
              <a:t>JAVA</a:t>
            </a:r>
            <a:r>
              <a:rPr lang="zh-TW" altLang="en-US" sz="3000" dirty="0"/>
              <a:t>養成班</a:t>
            </a:r>
            <a:r>
              <a:rPr lang="en-US" altLang="zh-TW" sz="3000" dirty="0"/>
              <a:t> </a:t>
            </a:r>
          </a:p>
          <a:p>
            <a:pPr algn="l"/>
            <a:r>
              <a:rPr lang="zh-TW" altLang="en-US" sz="3000" dirty="0"/>
              <a:t>編號</a:t>
            </a:r>
            <a:r>
              <a:rPr lang="en-US" altLang="zh-TW" sz="3000" dirty="0"/>
              <a:t>:</a:t>
            </a:r>
            <a:r>
              <a:rPr lang="zh-TW" altLang="en-US" sz="3000" dirty="0"/>
              <a:t> </a:t>
            </a:r>
            <a:r>
              <a:rPr lang="en-US" altLang="zh-TW" sz="3000" dirty="0"/>
              <a:t>07</a:t>
            </a:r>
          </a:p>
          <a:p>
            <a:pPr algn="l"/>
            <a:r>
              <a:rPr lang="zh-TW" altLang="en-US" sz="3000" dirty="0"/>
              <a:t>姓名</a:t>
            </a:r>
            <a:r>
              <a:rPr lang="en-US" altLang="zh-TW" sz="3000" dirty="0"/>
              <a:t>:</a:t>
            </a:r>
            <a:r>
              <a:rPr lang="zh-TW" altLang="en-US" sz="3000" dirty="0"/>
              <a:t> 洪佑萱</a:t>
            </a:r>
          </a:p>
        </p:txBody>
      </p:sp>
    </p:spTree>
    <p:extLst>
      <p:ext uri="{BB962C8B-B14F-4D97-AF65-F5344CB8AC3E}">
        <p14:creationId xmlns:p14="http://schemas.microsoft.com/office/powerpoint/2010/main" val="351126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EBF1D21-5848-480C-9267-FFBADFF5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1891" y="0"/>
            <a:ext cx="14703972" cy="6858000"/>
          </a:xfr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FB24BD10-0C0E-413F-B2C9-0F993DDEEDD0}"/>
              </a:ext>
            </a:extLst>
          </p:cNvPr>
          <p:cNvSpPr/>
          <p:nvPr/>
        </p:nvSpPr>
        <p:spPr>
          <a:xfrm rot="17336357">
            <a:off x="9702444" y="552761"/>
            <a:ext cx="1345324" cy="1114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7F8EA3A-26A4-4F02-A235-857AAADBCC41}"/>
              </a:ext>
            </a:extLst>
          </p:cNvPr>
          <p:cNvSpPr/>
          <p:nvPr/>
        </p:nvSpPr>
        <p:spPr>
          <a:xfrm rot="9588273">
            <a:off x="4411557" y="639607"/>
            <a:ext cx="2079747" cy="940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F3A594-81F1-44A0-A1F7-04443D311576}"/>
              </a:ext>
            </a:extLst>
          </p:cNvPr>
          <p:cNvSpPr/>
          <p:nvPr/>
        </p:nvSpPr>
        <p:spPr>
          <a:xfrm rot="16519441">
            <a:off x="7830207" y="2112579"/>
            <a:ext cx="998483" cy="1145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152D0C-3B7E-41F8-AC20-1B07B71A8EA5}"/>
              </a:ext>
            </a:extLst>
          </p:cNvPr>
          <p:cNvSpPr txBox="1"/>
          <p:nvPr/>
        </p:nvSpPr>
        <p:spPr>
          <a:xfrm>
            <a:off x="6537812" y="620221"/>
            <a:ext cx="4582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作者與使用者相等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72AE84-4B0D-4FD6-A52C-7BF3EBCAD60F}"/>
              </a:ext>
            </a:extLst>
          </p:cNvPr>
          <p:cNvSpPr txBox="1"/>
          <p:nvPr/>
        </p:nvSpPr>
        <p:spPr>
          <a:xfrm>
            <a:off x="6999889" y="3349101"/>
            <a:ext cx="2659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才會顯示編輯與刪除的按鈕</a:t>
            </a:r>
          </a:p>
        </p:txBody>
      </p:sp>
    </p:spTree>
    <p:extLst>
      <p:ext uri="{BB962C8B-B14F-4D97-AF65-F5344CB8AC3E}">
        <p14:creationId xmlns:p14="http://schemas.microsoft.com/office/powerpoint/2010/main" val="249404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CBE62C-419E-44B7-BEEF-39D48C709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716"/>
            <a:ext cx="12192001" cy="614728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1A348B0-F2BA-45AF-8150-588A0D8C270B}"/>
              </a:ext>
            </a:extLst>
          </p:cNvPr>
          <p:cNvSpPr txBox="1"/>
          <p:nvPr/>
        </p:nvSpPr>
        <p:spPr>
          <a:xfrm>
            <a:off x="4643120" y="156718"/>
            <a:ext cx="2905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/>
              <a:t>同發表文章頁面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395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3D89D6-577E-48FB-A22F-8BD2B235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625" cy="6858001"/>
          </a:xfrm>
        </p:spPr>
      </p:pic>
    </p:spTree>
    <p:extLst>
      <p:ext uri="{BB962C8B-B14F-4D97-AF65-F5344CB8AC3E}">
        <p14:creationId xmlns:p14="http://schemas.microsoft.com/office/powerpoint/2010/main" val="273592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043333-C2E5-447E-A762-F4E770123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0"/>
            <a:ext cx="14904720" cy="6858000"/>
          </a:xfr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58E525A-7C12-4AFB-A9B8-E395FF63E47E}"/>
              </a:ext>
            </a:extLst>
          </p:cNvPr>
          <p:cNvGrpSpPr/>
          <p:nvPr/>
        </p:nvGrpSpPr>
        <p:grpSpPr>
          <a:xfrm>
            <a:off x="2392680" y="1209377"/>
            <a:ext cx="4323080" cy="5039023"/>
            <a:chOff x="2392680" y="1209377"/>
            <a:chExt cx="4323080" cy="5039023"/>
          </a:xfrm>
        </p:grpSpPr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2CB636DD-064F-42A2-8294-F1BC8D61B0D0}"/>
                </a:ext>
              </a:extLst>
            </p:cNvPr>
            <p:cNvSpPr/>
            <p:nvPr/>
          </p:nvSpPr>
          <p:spPr>
            <a:xfrm>
              <a:off x="4958080" y="1991360"/>
              <a:ext cx="924560" cy="4257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9564665-6A12-4C76-A104-EDC0EAAE60E6}"/>
                </a:ext>
              </a:extLst>
            </p:cNvPr>
            <p:cNvSpPr txBox="1"/>
            <p:nvPr/>
          </p:nvSpPr>
          <p:spPr>
            <a:xfrm>
              <a:off x="2392680" y="1209377"/>
              <a:ext cx="43230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000" dirty="0">
                  <a:solidFill>
                    <a:schemeClr val="accent3"/>
                  </a:solidFill>
                </a:rPr>
                <a:t>接下來我想對這篇文章做刪除動作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3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3E77199-CBA3-49E8-B686-C5E710E00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49" y="0"/>
            <a:ext cx="12243598" cy="6858000"/>
          </a:xfrm>
        </p:spPr>
      </p:pic>
    </p:spTree>
    <p:extLst>
      <p:ext uri="{BB962C8B-B14F-4D97-AF65-F5344CB8AC3E}">
        <p14:creationId xmlns:p14="http://schemas.microsoft.com/office/powerpoint/2010/main" val="287525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FED2E8-53C1-4868-A808-497F2F901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520" y="0"/>
            <a:ext cx="13725039" cy="6858000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93D4169-4E82-4A96-95DD-C7218CB6A308}"/>
              </a:ext>
            </a:extLst>
          </p:cNvPr>
          <p:cNvSpPr txBox="1"/>
          <p:nvPr/>
        </p:nvSpPr>
        <p:spPr>
          <a:xfrm>
            <a:off x="2540000" y="4734560"/>
            <a:ext cx="347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rgbClr val="FF0000"/>
                </a:solidFill>
              </a:rPr>
              <a:t>刪除後原本有一行我是文章的主旨就被刪除了</a:t>
            </a:r>
          </a:p>
        </p:txBody>
      </p:sp>
    </p:spTree>
    <p:extLst>
      <p:ext uri="{BB962C8B-B14F-4D97-AF65-F5344CB8AC3E}">
        <p14:creationId xmlns:p14="http://schemas.microsoft.com/office/powerpoint/2010/main" val="331731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F0281-2DAB-47C9-A94E-64853081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3840"/>
            <a:ext cx="8596668" cy="1320800"/>
          </a:xfrm>
        </p:spPr>
        <p:txBody>
          <a:bodyPr/>
          <a:lstStyle/>
          <a:p>
            <a:pPr algn="ctr"/>
            <a:r>
              <a:rPr lang="zh-TW" altLang="en-US" dirty="0"/>
              <a:t>所使用的工具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1BF5CF-3330-4E13-BD90-8879AC86D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8" y="1162050"/>
            <a:ext cx="2266950" cy="226695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3F78E-9B59-4E19-82BE-42908AE06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009" y="3849731"/>
            <a:ext cx="5490345" cy="14781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CBE5780-2DF6-46A6-9A97-0FB7B62C2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00" y="1221484"/>
            <a:ext cx="2143125" cy="21431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02E6C2A-5569-44B1-94A0-DB5363035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64" y="1162050"/>
            <a:ext cx="2009775" cy="22669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D55774-CCF1-0D83-0FBA-7DCF78D58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75" y="3603901"/>
            <a:ext cx="4808392" cy="23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1C7C8-AFCA-4517-9328-C2140496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23368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000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917D9-BA1B-4285-80BF-4246FB65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081"/>
            <a:ext cx="8596668" cy="463928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CHATGPT</a:t>
            </a:r>
          </a:p>
          <a:p>
            <a:endParaRPr lang="en-US" altLang="zh-TW" sz="2400" dirty="0"/>
          </a:p>
          <a:p>
            <a:r>
              <a:rPr lang="zh-TW" altLang="en-US" sz="2400" dirty="0"/>
              <a:t>排版稍微參照巴哈姆特</a:t>
            </a:r>
            <a:endParaRPr lang="en-US" altLang="zh-TW" sz="2400" dirty="0"/>
          </a:p>
          <a:p>
            <a:r>
              <a:rPr lang="zh-TW" altLang="en-US" sz="2400" dirty="0"/>
              <a:t>按鈕樣式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https://freefrontend.com/css-buttons/</a:t>
            </a:r>
          </a:p>
          <a:p>
            <a:r>
              <a:rPr lang="zh-TW" altLang="en-US" sz="2400" dirty="0"/>
              <a:t>關鍵字搜尋功能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dirty="0"/>
              <a:t>https://www.w3schools.com/howto/tryit.asp?filename=tryhow_js_filter_list</a:t>
            </a:r>
          </a:p>
          <a:p>
            <a:endParaRPr lang="en-US" altLang="zh-TW" sz="2400" dirty="0"/>
          </a:p>
          <a:p>
            <a:r>
              <a:rPr lang="zh-TW" altLang="en-US" sz="2400" dirty="0"/>
              <a:t>搜尋框樣式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sz="2200" dirty="0"/>
              <a:t>https://freefrontend.com/css-search-boxes/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4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089CB-FCFD-4A31-AA7C-AE273C5A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4500" dirty="0"/>
              <a:t>為什麼想做這個網站</a:t>
            </a:r>
            <a:r>
              <a:rPr lang="en-US" altLang="zh-TW" sz="4500" dirty="0"/>
              <a:t>?</a:t>
            </a:r>
            <a:endParaRPr lang="zh-TW" altLang="en-US" sz="45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6B208A-207B-4A1E-B59D-283F591EC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AutoNum type="arabicPeriod"/>
            </a:pPr>
            <a:r>
              <a:rPr lang="zh-TW" altLang="en-US" sz="4000" dirty="0"/>
              <a:t>台灣似乎很少這種純攻略網站</a:t>
            </a:r>
            <a:endParaRPr lang="en-US" altLang="zh-TW" sz="4000" dirty="0"/>
          </a:p>
          <a:p>
            <a:pPr marL="742950" indent="-742950">
              <a:buAutoNum type="arabicPeriod"/>
            </a:pPr>
            <a:endParaRPr lang="en-US" altLang="zh-TW" sz="4000" dirty="0"/>
          </a:p>
          <a:p>
            <a:pPr marL="742950" indent="-742950">
              <a:buAutoNum type="arabicPeriod"/>
            </a:pPr>
            <a:r>
              <a:rPr lang="zh-TW" altLang="en-US" sz="4000" dirty="0">
                <a:solidFill>
                  <a:srgbClr val="002060"/>
                </a:solidFill>
              </a:rPr>
              <a:t>大部分的網站都是做討論區</a:t>
            </a:r>
            <a:endParaRPr lang="en-US" altLang="zh-TW" sz="4000" dirty="0">
              <a:solidFill>
                <a:srgbClr val="002060"/>
              </a:solidFill>
            </a:endParaRPr>
          </a:p>
          <a:p>
            <a:pPr marL="742950" indent="-742950">
              <a:buAutoNum type="arabicPeriod"/>
            </a:pPr>
            <a:endParaRPr lang="en-US" altLang="zh-TW" sz="4000" dirty="0">
              <a:solidFill>
                <a:srgbClr val="002060"/>
              </a:solidFill>
            </a:endParaRPr>
          </a:p>
          <a:p>
            <a:pPr marL="742950" indent="-742950">
              <a:buAutoNum type="arabicPeriod"/>
            </a:pPr>
            <a:r>
              <a:rPr lang="zh-TW" altLang="en-US" sz="4000" dirty="0">
                <a:solidFill>
                  <a:srgbClr val="002060"/>
                </a:solidFill>
              </a:rPr>
              <a:t>討論區不理性的使用者似乎佔大部分</a:t>
            </a:r>
            <a:endParaRPr lang="en-US" altLang="zh-TW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49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129FF-AA0D-4520-B10E-B6FED556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5000" dirty="0"/>
              <a:t>與討論區不同的地方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178D19-368F-42E0-B18C-2CDBB8EF3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優點</a:t>
            </a:r>
            <a:r>
              <a:rPr lang="en-US" altLang="zh-TW" sz="4000" dirty="0"/>
              <a:t>:</a:t>
            </a:r>
            <a:r>
              <a:rPr lang="zh-TW" altLang="en-US" sz="4000" dirty="0"/>
              <a:t> 可以避免一些不理性使用者</a:t>
            </a:r>
            <a:endParaRPr lang="en-US" altLang="zh-TW" sz="4000" dirty="0"/>
          </a:p>
          <a:p>
            <a:pPr marL="0" indent="0">
              <a:buNone/>
            </a:pPr>
            <a:r>
              <a:rPr lang="en-US" altLang="zh-TW" sz="4000" dirty="0"/>
              <a:t>			</a:t>
            </a:r>
            <a:r>
              <a:rPr lang="zh-TW" altLang="en-US" sz="4000" dirty="0"/>
              <a:t>攻擊發布文章的使用者</a:t>
            </a:r>
            <a:endParaRPr lang="en-US" altLang="zh-TW" sz="4000" dirty="0"/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zh-TW" altLang="en-US" sz="4000" dirty="0"/>
              <a:t>缺點</a:t>
            </a:r>
            <a:r>
              <a:rPr lang="en-US" altLang="zh-TW" sz="4000" dirty="0"/>
              <a:t>:</a:t>
            </a:r>
            <a:r>
              <a:rPr lang="zh-TW" altLang="en-US" sz="4000" dirty="0"/>
              <a:t> 因為無法討論造成使用者缺乏</a:t>
            </a:r>
            <a:r>
              <a:rPr lang="en-US" altLang="zh-TW" sz="4000" dirty="0"/>
              <a:t>				</a:t>
            </a:r>
            <a:r>
              <a:rPr lang="zh-TW" altLang="en-US" sz="4000" dirty="0"/>
              <a:t>新的想法</a:t>
            </a:r>
          </a:p>
        </p:txBody>
      </p:sp>
    </p:spTree>
    <p:extLst>
      <p:ext uri="{BB962C8B-B14F-4D97-AF65-F5344CB8AC3E}">
        <p14:creationId xmlns:p14="http://schemas.microsoft.com/office/powerpoint/2010/main" val="241036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27587-6FB9-4B00-A64E-9E2C3E40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06" y="386080"/>
            <a:ext cx="10130174" cy="3881120"/>
          </a:xfrm>
        </p:spPr>
        <p:txBody>
          <a:bodyPr>
            <a:normAutofit/>
          </a:bodyPr>
          <a:lstStyle/>
          <a:p>
            <a:r>
              <a:rPr lang="zh-TW" altLang="en-US" sz="8000" dirty="0"/>
              <a:t>功能介紹</a:t>
            </a:r>
          </a:p>
        </p:txBody>
      </p:sp>
    </p:spTree>
    <p:extLst>
      <p:ext uri="{BB962C8B-B14F-4D97-AF65-F5344CB8AC3E}">
        <p14:creationId xmlns:p14="http://schemas.microsoft.com/office/powerpoint/2010/main" val="2689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4180B8E-A52C-402F-93B3-952641C9D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41B300-4735-4A5F-B215-C0E63D912D44}"/>
              </a:ext>
            </a:extLst>
          </p:cNvPr>
          <p:cNvGrpSpPr/>
          <p:nvPr/>
        </p:nvGrpSpPr>
        <p:grpSpPr>
          <a:xfrm>
            <a:off x="-93183" y="-25450"/>
            <a:ext cx="2235199" cy="1993116"/>
            <a:chOff x="-182032" y="855653"/>
            <a:chExt cx="2235199" cy="199333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7BC3907-FBEF-4439-8E80-15B658DD3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032" y="855653"/>
              <a:ext cx="2235199" cy="9906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5B6A0DF-C87D-4664-B412-587F8C813FA0}"/>
                </a:ext>
              </a:extLst>
            </p:cNvPr>
            <p:cNvSpPr txBox="1"/>
            <p:nvPr/>
          </p:nvSpPr>
          <p:spPr>
            <a:xfrm>
              <a:off x="-9314" y="2448877"/>
              <a:ext cx="17867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返回首頁功能</a:t>
              </a:r>
            </a:p>
          </p:txBody>
        </p:sp>
        <p:sp>
          <p:nvSpPr>
            <p:cNvPr id="17" name="箭號: 向下 16">
              <a:extLst>
                <a:ext uri="{FF2B5EF4-FFF2-40B4-BE49-F238E27FC236}">
                  <a16:creationId xmlns:a16="http://schemas.microsoft.com/office/drawing/2014/main" id="{5952CBAB-21C9-436E-984A-C9A3BA46599E}"/>
                </a:ext>
              </a:extLst>
            </p:cNvPr>
            <p:cNvSpPr/>
            <p:nvPr/>
          </p:nvSpPr>
          <p:spPr>
            <a:xfrm rot="10800000">
              <a:off x="432148" y="1732924"/>
              <a:ext cx="613775" cy="6410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9DF7A6D-A00A-416D-8403-553E16AE31E7}"/>
              </a:ext>
            </a:extLst>
          </p:cNvPr>
          <p:cNvGrpSpPr/>
          <p:nvPr/>
        </p:nvGrpSpPr>
        <p:grpSpPr>
          <a:xfrm>
            <a:off x="1895903" y="858330"/>
            <a:ext cx="4232367" cy="1414759"/>
            <a:chOff x="1871135" y="1737995"/>
            <a:chExt cx="4232367" cy="141491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70A073B-DC68-4AFC-A400-FB22A7C9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135" y="1737995"/>
              <a:ext cx="884342" cy="990600"/>
            </a:xfrm>
            <a:prstGeom prst="rect">
              <a:avLst/>
            </a:prstGeom>
          </p:spPr>
        </p:pic>
        <p:sp>
          <p:nvSpPr>
            <p:cNvPr id="19" name="箭號: 向下 18">
              <a:extLst>
                <a:ext uri="{FF2B5EF4-FFF2-40B4-BE49-F238E27FC236}">
                  <a16:creationId xmlns:a16="http://schemas.microsoft.com/office/drawing/2014/main" id="{22813990-16ED-46E9-BB2F-B5346C45C2CE}"/>
                </a:ext>
              </a:extLst>
            </p:cNvPr>
            <p:cNvSpPr/>
            <p:nvPr/>
          </p:nvSpPr>
          <p:spPr>
            <a:xfrm rot="6482532">
              <a:off x="2690495" y="2052898"/>
              <a:ext cx="626302" cy="51356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DFD7C55-5607-4BE3-9F90-A0E16C984071}"/>
                </a:ext>
              </a:extLst>
            </p:cNvPr>
            <p:cNvSpPr txBox="1"/>
            <p:nvPr/>
          </p:nvSpPr>
          <p:spPr>
            <a:xfrm>
              <a:off x="3464129" y="2291135"/>
              <a:ext cx="263937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chemeClr val="bg1"/>
                  </a:solidFill>
                </a:rPr>
                <a:t>搜尋角色、</a:t>
              </a:r>
              <a:endParaRPr lang="en-US" altLang="zh-TW" sz="2500" dirty="0">
                <a:solidFill>
                  <a:schemeClr val="bg1"/>
                </a:solidFill>
              </a:endParaRPr>
            </a:p>
            <a:p>
              <a:r>
                <a:rPr lang="zh-TW" altLang="en-US" sz="2500" dirty="0">
                  <a:solidFill>
                    <a:schemeClr val="bg1"/>
                  </a:solidFill>
                </a:rPr>
                <a:t>主旨與作者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26B073C-FABE-4908-8F42-DC6179A67583}"/>
              </a:ext>
            </a:extLst>
          </p:cNvPr>
          <p:cNvGrpSpPr/>
          <p:nvPr/>
        </p:nvGrpSpPr>
        <p:grpSpPr>
          <a:xfrm>
            <a:off x="7003485" y="-25450"/>
            <a:ext cx="5405916" cy="1770366"/>
            <a:chOff x="6962845" y="970915"/>
            <a:chExt cx="5405916" cy="177055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366D4CB-191B-4D2F-A9CD-8579A2B52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736" y="970915"/>
              <a:ext cx="2486025" cy="990600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84138CA-9CE7-4B6B-894E-F7749BE8FE65}"/>
                </a:ext>
              </a:extLst>
            </p:cNvPr>
            <p:cNvSpPr txBox="1"/>
            <p:nvPr/>
          </p:nvSpPr>
          <p:spPr>
            <a:xfrm>
              <a:off x="6962845" y="1110258"/>
              <a:ext cx="18789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500" dirty="0">
                  <a:solidFill>
                    <a:schemeClr val="bg1"/>
                  </a:solidFill>
                </a:rPr>
                <a:t>登入後網首頁會才會有發表文章的功能</a:t>
              </a:r>
            </a:p>
          </p:txBody>
        </p:sp>
        <p:sp>
          <p:nvSpPr>
            <p:cNvPr id="23" name="箭號: 向右 22">
              <a:extLst>
                <a:ext uri="{FF2B5EF4-FFF2-40B4-BE49-F238E27FC236}">
                  <a16:creationId xmlns:a16="http://schemas.microsoft.com/office/drawing/2014/main" id="{A33477AF-206A-4D21-BF1D-3FA7B9F2533C}"/>
                </a:ext>
              </a:extLst>
            </p:cNvPr>
            <p:cNvSpPr/>
            <p:nvPr/>
          </p:nvSpPr>
          <p:spPr>
            <a:xfrm>
              <a:off x="9185697" y="1282978"/>
              <a:ext cx="697039" cy="5652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4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B6699D1-8295-4A9D-8454-6ABA7C507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B7FCB576-8D53-41D0-8002-C0C74FF62324}"/>
              </a:ext>
            </a:extLst>
          </p:cNvPr>
          <p:cNvSpPr/>
          <p:nvPr/>
        </p:nvSpPr>
        <p:spPr>
          <a:xfrm>
            <a:off x="7924800" y="944880"/>
            <a:ext cx="1158240" cy="75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6F44EB-C809-4184-95B6-5D402C6D26AE}"/>
              </a:ext>
            </a:extLst>
          </p:cNvPr>
          <p:cNvSpPr txBox="1"/>
          <p:nvPr/>
        </p:nvSpPr>
        <p:spPr>
          <a:xfrm>
            <a:off x="5354320" y="812968"/>
            <a:ext cx="2804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登入後才能發表文章</a:t>
            </a:r>
          </a:p>
        </p:txBody>
      </p:sp>
    </p:spTree>
    <p:extLst>
      <p:ext uri="{BB962C8B-B14F-4D97-AF65-F5344CB8AC3E}">
        <p14:creationId xmlns:p14="http://schemas.microsoft.com/office/powerpoint/2010/main" val="56788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10ABD8D-4AFF-476F-9A1B-42DD2E3C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611" y="0"/>
            <a:ext cx="14619757" cy="6841853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F91C1EE0-C164-4079-80B1-AEA220D6867C}"/>
              </a:ext>
            </a:extLst>
          </p:cNvPr>
          <p:cNvSpPr/>
          <p:nvPr/>
        </p:nvSpPr>
        <p:spPr>
          <a:xfrm rot="10800000">
            <a:off x="1838960" y="3596640"/>
            <a:ext cx="1595120" cy="142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3C4647-8516-4876-8458-387FC9ED2F25}"/>
              </a:ext>
            </a:extLst>
          </p:cNvPr>
          <p:cNvSpPr txBox="1"/>
          <p:nvPr/>
        </p:nvSpPr>
        <p:spPr>
          <a:xfrm>
            <a:off x="3682999" y="3882777"/>
            <a:ext cx="344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</a:rPr>
              <a:t>按下按鈕後</a:t>
            </a:r>
          </a:p>
        </p:txBody>
      </p:sp>
    </p:spTree>
    <p:extLst>
      <p:ext uri="{BB962C8B-B14F-4D97-AF65-F5344CB8AC3E}">
        <p14:creationId xmlns:p14="http://schemas.microsoft.com/office/powerpoint/2010/main" val="33009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4E8BB-6105-4DF4-904D-449D71F7B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560" y="-59792"/>
            <a:ext cx="14701521" cy="6917792"/>
          </a:xfr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5BB15962-2014-4A92-9EF4-0471332A98A2}"/>
              </a:ext>
            </a:extLst>
          </p:cNvPr>
          <p:cNvSpPr/>
          <p:nvPr/>
        </p:nvSpPr>
        <p:spPr>
          <a:xfrm>
            <a:off x="4358640" y="934720"/>
            <a:ext cx="1320800" cy="894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59DA56-1835-49FC-96B8-6573B5DA620D}"/>
              </a:ext>
            </a:extLst>
          </p:cNvPr>
          <p:cNvSpPr txBox="1"/>
          <p:nvPr/>
        </p:nvSpPr>
        <p:spPr>
          <a:xfrm>
            <a:off x="5918200" y="196056"/>
            <a:ext cx="323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就會有下拉方塊，點選圖片後就會覆蓋按鈕的方塊</a:t>
            </a:r>
          </a:p>
        </p:txBody>
      </p:sp>
    </p:spTree>
    <p:extLst>
      <p:ext uri="{BB962C8B-B14F-4D97-AF65-F5344CB8AC3E}">
        <p14:creationId xmlns:p14="http://schemas.microsoft.com/office/powerpoint/2010/main" val="281337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9B76146-4EC9-4977-9E9E-31CE872C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040" y="-4476"/>
            <a:ext cx="14284960" cy="6862476"/>
          </a:xfr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F57ED2B5-61F1-4437-A645-BB020D0F5698}"/>
              </a:ext>
            </a:extLst>
          </p:cNvPr>
          <p:cNvSpPr/>
          <p:nvPr/>
        </p:nvSpPr>
        <p:spPr>
          <a:xfrm rot="5400000">
            <a:off x="426720" y="4866640"/>
            <a:ext cx="965200" cy="1005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302974-EE8D-4B06-B48B-53384A74CAE7}"/>
              </a:ext>
            </a:extLst>
          </p:cNvPr>
          <p:cNvSpPr txBox="1"/>
          <p:nvPr/>
        </p:nvSpPr>
        <p:spPr>
          <a:xfrm>
            <a:off x="-264160" y="3276600"/>
            <a:ext cx="2052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文章撰寫完成後按下即可</a:t>
            </a:r>
          </a:p>
        </p:txBody>
      </p:sp>
    </p:spTree>
    <p:extLst>
      <p:ext uri="{BB962C8B-B14F-4D97-AF65-F5344CB8AC3E}">
        <p14:creationId xmlns:p14="http://schemas.microsoft.com/office/powerpoint/2010/main" val="281289835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514</TotalTime>
  <Words>242</Words>
  <Application>Microsoft Office PowerPoint</Application>
  <PresentationFormat>寬螢幕</PresentationFormat>
  <Paragraphs>40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Trebuchet MS</vt:lpstr>
      <vt:lpstr>Wingdings 3</vt:lpstr>
      <vt:lpstr>多面向</vt:lpstr>
      <vt:lpstr>攻略網站 (英雄聯盟)</vt:lpstr>
      <vt:lpstr>為什麼想做這個網站?</vt:lpstr>
      <vt:lpstr>與討論區不同的地方</vt:lpstr>
      <vt:lpstr>功能介紹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所使用的工具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攻略網站 (英雄聯盟)</dc:title>
  <dc:creator>USER</dc:creator>
  <cp:lastModifiedBy>佑萱 洪</cp:lastModifiedBy>
  <cp:revision>29</cp:revision>
  <dcterms:created xsi:type="dcterms:W3CDTF">2023-11-15T01:04:22Z</dcterms:created>
  <dcterms:modified xsi:type="dcterms:W3CDTF">2023-11-15T13:07:54Z</dcterms:modified>
</cp:coreProperties>
</file>